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2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5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0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9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1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8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8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2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5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9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C8A6B-8673-4D60-A099-261927E3C2AF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FAFAB-37AF-4887-B6FC-E8127D7D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20 Unit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Jordyn</a:t>
            </a:r>
            <a:r>
              <a:rPr lang="en-US" dirty="0" smtClean="0"/>
              <a:t> Brown, Karen Tran, </a:t>
            </a:r>
            <a:r>
              <a:rPr lang="en-US" dirty="0" err="1" smtClean="0"/>
              <a:t>Naja</a:t>
            </a:r>
            <a:r>
              <a:rPr lang="en-US" dirty="0" smtClean="0"/>
              <a:t> Watkins, Kelli </a:t>
            </a:r>
            <a:r>
              <a:rPr lang="en-US" dirty="0" err="1" smtClean="0"/>
              <a:t>Omerbashi</a:t>
            </a:r>
            <a:r>
              <a:rPr lang="en-US" dirty="0" smtClean="0"/>
              <a:t>, Josh </a:t>
            </a:r>
            <a:r>
              <a:rPr lang="en-US" dirty="0" err="1" smtClean="0"/>
              <a:t>Soleim</a:t>
            </a:r>
            <a:r>
              <a:rPr lang="en-US" dirty="0" smtClean="0"/>
              <a:t>, Bryant Carter, Wesley Cook, Ethan Robison, Lane </a:t>
            </a:r>
            <a:r>
              <a:rPr lang="en-US" dirty="0" err="1" smtClean="0"/>
              <a:t>Wiliams</a:t>
            </a:r>
            <a:r>
              <a:rPr lang="en-US" dirty="0" smtClean="0"/>
              <a:t> &amp; Sarah Fiori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 de San Martin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Who: </a:t>
            </a:r>
            <a:r>
              <a:rPr lang="en-US" dirty="0" smtClean="0"/>
              <a:t>Creole, Argentine </a:t>
            </a:r>
            <a:r>
              <a:rPr lang="en-US" dirty="0"/>
              <a:t>General/first president of Peru</a:t>
            </a:r>
          </a:p>
          <a:p>
            <a:r>
              <a:rPr lang="en-US" dirty="0"/>
              <a:t> What: </a:t>
            </a:r>
            <a:r>
              <a:rPr lang="en-US" dirty="0" smtClean="0"/>
              <a:t>general, leader </a:t>
            </a:r>
            <a:r>
              <a:rPr lang="en-US" dirty="0"/>
              <a:t>of the southern part of the South American </a:t>
            </a:r>
            <a:r>
              <a:rPr lang="en-US" dirty="0" smtClean="0"/>
              <a:t>army; joined Bolivar to liberate Argentina, Chile, &amp; Peru</a:t>
            </a:r>
            <a:endParaRPr lang="en-US" dirty="0"/>
          </a:p>
          <a:p>
            <a:r>
              <a:rPr lang="en-US" dirty="0"/>
              <a:t>When:1821-1850</a:t>
            </a:r>
          </a:p>
          <a:p>
            <a:r>
              <a:rPr lang="en-US" dirty="0" smtClean="0"/>
              <a:t>Where: South America</a:t>
            </a:r>
            <a:endParaRPr lang="en-US" dirty="0"/>
          </a:p>
          <a:p>
            <a:r>
              <a:rPr lang="en-US" dirty="0"/>
              <a:t>Why: </a:t>
            </a:r>
            <a:r>
              <a:rPr lang="en-US" dirty="0" smtClean="0"/>
              <a:t> helped Argentina, Chile, &amp; Peru win independence from </a:t>
            </a:r>
            <a:r>
              <a:rPr lang="en-US" dirty="0" smtClean="0"/>
              <a:t>Spain; </a:t>
            </a:r>
            <a:r>
              <a:rPr lang="en-US" dirty="0" smtClean="0"/>
              <a:t>helped found </a:t>
            </a:r>
            <a:r>
              <a:rPr lang="en-US" dirty="0"/>
              <a:t>the freedom of  Peru, founded the </a:t>
            </a:r>
            <a:r>
              <a:rPr lang="en-US" dirty="0" smtClean="0"/>
              <a:t>Republic</a:t>
            </a:r>
            <a:r>
              <a:rPr lang="en-US" dirty="0"/>
              <a:t>, protector of Peru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74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Pedro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Brazilian Prince </a:t>
            </a:r>
          </a:p>
          <a:p>
            <a:r>
              <a:rPr lang="en-US" dirty="0" smtClean="0"/>
              <a:t>What: </a:t>
            </a:r>
            <a:r>
              <a:rPr lang="en-US" dirty="0" smtClean="0"/>
              <a:t>defeated the Brazilian Revolution, made himself King of Brazil</a:t>
            </a:r>
            <a:endParaRPr lang="en-US" dirty="0" smtClean="0"/>
          </a:p>
          <a:p>
            <a:r>
              <a:rPr lang="en-US" dirty="0" smtClean="0"/>
              <a:t>Where: Brazil</a:t>
            </a:r>
          </a:p>
          <a:p>
            <a:r>
              <a:rPr lang="en-US" dirty="0" smtClean="0"/>
              <a:t>When: 1822-1889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Revolution brought new leaders to </a:t>
            </a:r>
            <a:r>
              <a:rPr lang="en-US" dirty="0" smtClean="0"/>
              <a:t>Brazil &amp; planned to abolish reforms, demanded he return to Portugal = refused </a:t>
            </a:r>
            <a:r>
              <a:rPr lang="en-US" smtClean="0"/>
              <a:t>to leave, e</a:t>
            </a:r>
            <a:r>
              <a:rPr lang="en-US" smtClean="0"/>
              <a:t>ventually </a:t>
            </a:r>
            <a:r>
              <a:rPr lang="en-US" dirty="0" smtClean="0"/>
              <a:t>brought Brazil out of turmoil and made it </a:t>
            </a:r>
            <a:r>
              <a:rPr lang="en-US" smtClean="0"/>
              <a:t>a </a:t>
            </a:r>
            <a:r>
              <a:rPr lang="en-US" smtClean="0"/>
              <a:t>Republic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9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Peninsulare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Who-</a:t>
            </a:r>
            <a:r>
              <a:rPr lang="en-US" dirty="0" err="1" smtClean="0"/>
              <a:t>spanish</a:t>
            </a:r>
            <a:r>
              <a:rPr lang="en-US" dirty="0" smtClean="0"/>
              <a:t> </a:t>
            </a:r>
            <a:r>
              <a:rPr lang="en-US" dirty="0"/>
              <a:t>born people</a:t>
            </a:r>
          </a:p>
          <a:p>
            <a:r>
              <a:rPr lang="en-US" dirty="0"/>
              <a:t>What- Members of the highest social </a:t>
            </a:r>
            <a:r>
              <a:rPr lang="en-US" dirty="0" smtClean="0"/>
              <a:t>class, European descent born in Spain</a:t>
            </a:r>
            <a:endParaRPr lang="en-US" dirty="0"/>
          </a:p>
          <a:p>
            <a:r>
              <a:rPr lang="en-US" dirty="0"/>
              <a:t>Where- Latin America</a:t>
            </a:r>
          </a:p>
          <a:p>
            <a:r>
              <a:rPr lang="en-US" dirty="0"/>
              <a:t>When- Late 1700s</a:t>
            </a:r>
          </a:p>
          <a:p>
            <a:r>
              <a:rPr lang="en-US" dirty="0"/>
              <a:t>Why- Dominated Latin American political and social life, only they could hold top jobs in government and the church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73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</a:t>
            </a:r>
            <a:r>
              <a:rPr lang="en-US" dirty="0" smtClean="0"/>
              <a:t>European-descended </a:t>
            </a:r>
            <a:r>
              <a:rPr lang="en-US" dirty="0"/>
              <a:t>L</a:t>
            </a:r>
            <a:r>
              <a:rPr lang="en-US" dirty="0" smtClean="0"/>
              <a:t>atin-Americans </a:t>
            </a:r>
          </a:p>
          <a:p>
            <a:r>
              <a:rPr lang="en-US" dirty="0" smtClean="0"/>
              <a:t>What: </a:t>
            </a:r>
            <a:r>
              <a:rPr lang="en-US" dirty="0" smtClean="0"/>
              <a:t>Born in Latin America, below the </a:t>
            </a:r>
            <a:r>
              <a:rPr lang="en-US" dirty="0" err="1" smtClean="0"/>
              <a:t>Peninsulares</a:t>
            </a:r>
            <a:r>
              <a:rPr lang="en-US" dirty="0" smtClean="0"/>
              <a:t>; Owned </a:t>
            </a:r>
            <a:r>
              <a:rPr lang="en-US" dirty="0" smtClean="0"/>
              <a:t>haciendas &amp; mines </a:t>
            </a:r>
          </a:p>
          <a:p>
            <a:r>
              <a:rPr lang="en-US" dirty="0" smtClean="0"/>
              <a:t>Where: Latin America </a:t>
            </a:r>
          </a:p>
          <a:p>
            <a:r>
              <a:rPr lang="en-US" dirty="0" smtClean="0"/>
              <a:t>When: 1700’s 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bitterly resented their 2</a:t>
            </a:r>
            <a:r>
              <a:rPr lang="en-US" baseline="30000" dirty="0" smtClean="0"/>
              <a:t>nd</a:t>
            </a:r>
            <a:r>
              <a:rPr lang="en-US" dirty="0" smtClean="0"/>
              <a:t> class status; started the Revolutions of Latin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6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Mestizo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 dirty="0">
                <a:latin typeface="Comic Sans MS" pitchFamily="66" charset="0"/>
              </a:rPr>
              <a:t>Who: Native </a:t>
            </a:r>
            <a:r>
              <a:rPr lang="en-US" sz="11200" dirty="0">
                <a:latin typeface="Comic Sans MS" pitchFamily="66" charset="0"/>
              </a:rPr>
              <a:t>A</a:t>
            </a:r>
            <a:r>
              <a:rPr lang="en-US" sz="11200" dirty="0" smtClean="0">
                <a:latin typeface="Comic Sans MS" pitchFamily="66" charset="0"/>
              </a:rPr>
              <a:t>merican </a:t>
            </a:r>
            <a:r>
              <a:rPr lang="en-US" sz="11200" dirty="0">
                <a:latin typeface="Comic Sans MS" pitchFamily="66" charset="0"/>
              </a:rPr>
              <a:t>and European descended </a:t>
            </a:r>
            <a:r>
              <a:rPr lang="en-US" sz="11200" dirty="0" smtClean="0">
                <a:latin typeface="Comic Sans MS" pitchFamily="66" charset="0"/>
              </a:rPr>
              <a:t>people</a:t>
            </a:r>
            <a:r>
              <a:rPr lang="en-US" sz="11200" dirty="0">
                <a:latin typeface="Comic Sans MS" pitchFamily="66" charset="0"/>
              </a:rPr>
              <a:t/>
            </a:r>
            <a:br>
              <a:rPr lang="en-US" sz="11200" dirty="0">
                <a:latin typeface="Comic Sans MS" pitchFamily="66" charset="0"/>
              </a:rPr>
            </a:br>
            <a:endParaRPr lang="en-US" sz="11200" dirty="0">
              <a:latin typeface="Comic Sans MS" pitchFamily="66" charset="0"/>
            </a:endParaRPr>
          </a:p>
          <a:p>
            <a:r>
              <a:rPr lang="en-US" sz="11200" dirty="0">
                <a:latin typeface="Comic Sans MS" pitchFamily="66" charset="0"/>
              </a:rPr>
              <a:t>What</a:t>
            </a:r>
            <a:r>
              <a:rPr lang="en-US" sz="11200" dirty="0" smtClean="0">
                <a:latin typeface="Comic Sans MS" pitchFamily="66" charset="0"/>
              </a:rPr>
              <a:t>: person with Native American parent &amp; European parent</a:t>
            </a:r>
            <a:endParaRPr lang="en-US" sz="11200" dirty="0">
              <a:latin typeface="Comic Sans MS" pitchFamily="66" charset="0"/>
            </a:endParaRPr>
          </a:p>
          <a:p>
            <a:r>
              <a:rPr lang="en-US" sz="11200" dirty="0">
                <a:latin typeface="Comic Sans MS" pitchFamily="66" charset="0"/>
              </a:rPr>
              <a:t>W</a:t>
            </a:r>
            <a:r>
              <a:rPr lang="en-US" sz="11200" dirty="0" smtClean="0">
                <a:latin typeface="Comic Sans MS" pitchFamily="66" charset="0"/>
              </a:rPr>
              <a:t>here: Latin America</a:t>
            </a:r>
            <a:r>
              <a:rPr lang="en-US" sz="11200" dirty="0">
                <a:latin typeface="Comic Sans MS" pitchFamily="66" charset="0"/>
              </a:rPr>
              <a:t/>
            </a:r>
            <a:br>
              <a:rPr lang="en-US" sz="11200" dirty="0">
                <a:latin typeface="Comic Sans MS" pitchFamily="66" charset="0"/>
              </a:rPr>
            </a:br>
            <a:endParaRPr lang="en-US" sz="11200" dirty="0">
              <a:latin typeface="Comic Sans MS" pitchFamily="66" charset="0"/>
            </a:endParaRPr>
          </a:p>
          <a:p>
            <a:r>
              <a:rPr lang="en-US" sz="11200" dirty="0" smtClean="0">
                <a:latin typeface="Comic Sans MS" pitchFamily="66" charset="0"/>
              </a:rPr>
              <a:t>When:1700s</a:t>
            </a:r>
            <a:r>
              <a:rPr lang="en-US" sz="11200" dirty="0">
                <a:latin typeface="Comic Sans MS" pitchFamily="66" charset="0"/>
              </a:rPr>
              <a:t/>
            </a:r>
            <a:br>
              <a:rPr lang="en-US" sz="11200" dirty="0">
                <a:latin typeface="Comic Sans MS" pitchFamily="66" charset="0"/>
              </a:rPr>
            </a:br>
            <a:endParaRPr lang="en-US" sz="11200" dirty="0">
              <a:latin typeface="Comic Sans MS" pitchFamily="66" charset="0"/>
            </a:endParaRPr>
          </a:p>
          <a:p>
            <a:r>
              <a:rPr lang="en-US" sz="11200" dirty="0">
                <a:latin typeface="Comic Sans MS" pitchFamily="66" charset="0"/>
              </a:rPr>
              <a:t>why: </a:t>
            </a:r>
            <a:r>
              <a:rPr lang="en-US" sz="11200" dirty="0" smtClean="0">
                <a:latin typeface="Comic Sans MS" pitchFamily="66" charset="0"/>
              </a:rPr>
              <a:t>were </a:t>
            </a:r>
            <a:r>
              <a:rPr lang="en-US" sz="11200" dirty="0">
                <a:latin typeface="Comic Sans MS" pitchFamily="66" charset="0"/>
              </a:rPr>
              <a:t>angry at being denied the same status</a:t>
            </a:r>
            <a:r>
              <a:rPr lang="en-US" sz="11200" dirty="0" smtClean="0">
                <a:latin typeface="Comic Sans MS" pitchFamily="66" charset="0"/>
              </a:rPr>
              <a:t>, wealth </a:t>
            </a:r>
            <a:r>
              <a:rPr lang="en-US" sz="11200" dirty="0">
                <a:latin typeface="Comic Sans MS" pitchFamily="66" charset="0"/>
              </a:rPr>
              <a:t>and power as the </a:t>
            </a:r>
            <a:r>
              <a:rPr lang="en-US" sz="11200" dirty="0" err="1">
                <a:latin typeface="Comic Sans MS" pitchFamily="66" charset="0"/>
              </a:rPr>
              <a:t>P</a:t>
            </a:r>
            <a:r>
              <a:rPr lang="en-US" sz="11200" dirty="0" err="1" smtClean="0">
                <a:latin typeface="Comic Sans MS" pitchFamily="66" charset="0"/>
              </a:rPr>
              <a:t>eninsulares</a:t>
            </a:r>
            <a:r>
              <a:rPr lang="en-US" sz="11200" dirty="0">
                <a:latin typeface="Comic Sans MS" pitchFamily="66" charset="0"/>
              </a:rPr>
              <a:t>, and the </a:t>
            </a:r>
            <a:r>
              <a:rPr lang="en-US" sz="11200" dirty="0" smtClean="0">
                <a:latin typeface="Comic Sans MS" pitchFamily="66" charset="0"/>
              </a:rPr>
              <a:t>whites; suffered economic misery under the Spanish </a:t>
            </a:r>
            <a:r>
              <a:rPr lang="en-US" sz="11200" dirty="0" err="1" smtClean="0">
                <a:latin typeface="Comic Sans MS" pitchFamily="66" charset="0"/>
              </a:rPr>
              <a:t>Peninsulares</a:t>
            </a:r>
            <a:r>
              <a:rPr lang="en-US" sz="11200" dirty="0" smtClean="0">
                <a:latin typeface="Comic Sans MS" pitchFamily="66" charset="0"/>
              </a:rPr>
              <a:t> = they revolted too</a:t>
            </a:r>
            <a:endParaRPr lang="en-US" sz="11200" dirty="0">
              <a:latin typeface="Comic Sans MS" pitchFamily="66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0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Mulatto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People of African &amp; American descent</a:t>
            </a:r>
          </a:p>
          <a:p>
            <a:r>
              <a:rPr lang="en-US" dirty="0" smtClean="0"/>
              <a:t>What: </a:t>
            </a:r>
            <a:r>
              <a:rPr lang="en-US" dirty="0" smtClean="0"/>
              <a:t>1 African parent, 1 European; same social status as Mestizo</a:t>
            </a:r>
          </a:p>
          <a:p>
            <a:r>
              <a:rPr lang="en-US" dirty="0" smtClean="0"/>
              <a:t>Where</a:t>
            </a:r>
            <a:r>
              <a:rPr lang="en-US" dirty="0" smtClean="0"/>
              <a:t>: Latin America</a:t>
            </a:r>
          </a:p>
          <a:p>
            <a:r>
              <a:rPr lang="en-US" dirty="0" smtClean="0"/>
              <a:t>When: 1700’s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angry </a:t>
            </a:r>
            <a:r>
              <a:rPr lang="en-US" dirty="0"/>
              <a:t>because they were being denied status, wealth and power available to </a:t>
            </a:r>
            <a:r>
              <a:rPr lang="en-US" dirty="0" smtClean="0"/>
              <a:t>whites; </a:t>
            </a:r>
            <a:r>
              <a:rPr lang="en-US" dirty="0" smtClean="0"/>
              <a:t>suffered </a:t>
            </a:r>
            <a:r>
              <a:rPr lang="en-US" dirty="0" smtClean="0"/>
              <a:t>economic misery under </a:t>
            </a:r>
            <a:r>
              <a:rPr lang="en-US" dirty="0" smtClean="0"/>
              <a:t>Spanish</a:t>
            </a:r>
            <a:r>
              <a:rPr lang="en-US" dirty="0"/>
              <a:t> </a:t>
            </a:r>
            <a:r>
              <a:rPr lang="en-US" dirty="0" err="1" smtClean="0"/>
              <a:t>Peninsulares</a:t>
            </a:r>
            <a:r>
              <a:rPr lang="en-US" dirty="0" smtClean="0"/>
              <a:t> =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Simon Bolivar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Who: Young </a:t>
            </a:r>
            <a:r>
              <a:rPr lang="en-US" dirty="0" smtClean="0"/>
              <a:t>Creole, “The Liberator”</a:t>
            </a:r>
            <a:endParaRPr lang="en-US" dirty="0" smtClean="0"/>
          </a:p>
          <a:p>
            <a:r>
              <a:rPr lang="en-US" dirty="0" smtClean="0"/>
              <a:t>What: led an uprising in </a:t>
            </a:r>
            <a:r>
              <a:rPr lang="en-US" dirty="0" smtClean="0"/>
              <a:t>Venezuela against Spanish rule</a:t>
            </a:r>
            <a:endParaRPr lang="en-US" dirty="0" smtClean="0"/>
          </a:p>
          <a:p>
            <a:r>
              <a:rPr lang="en-US" dirty="0" smtClean="0"/>
              <a:t>Where: South America</a:t>
            </a:r>
          </a:p>
          <a:p>
            <a:r>
              <a:rPr lang="en-US" dirty="0" smtClean="0"/>
              <a:t>When: early 1800’s </a:t>
            </a:r>
          </a:p>
          <a:p>
            <a:r>
              <a:rPr lang="en-US" dirty="0" smtClean="0"/>
              <a:t>Why</a:t>
            </a:r>
            <a:r>
              <a:rPr lang="en-US" dirty="0" smtClean="0"/>
              <a:t>: traveled in Europe &amp; was inspired by revolutionary ideas = returned to Venezuela, revolted &amp; pushed out the Spanish = est. a Republic; encouraged other S. Am countries to revolt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21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Toussaint </a:t>
            </a:r>
            <a:r>
              <a:rPr lang="en-US" dirty="0" err="1" smtClean="0"/>
              <a:t>L’Ouverture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Who: </a:t>
            </a:r>
            <a:r>
              <a:rPr lang="en-US" dirty="0" smtClean="0"/>
              <a:t>self-educated f</a:t>
            </a:r>
            <a:r>
              <a:rPr lang="en-US" dirty="0" smtClean="0"/>
              <a:t>ormer </a:t>
            </a:r>
            <a:r>
              <a:rPr lang="en-US" dirty="0" smtClean="0"/>
              <a:t>Slave </a:t>
            </a:r>
          </a:p>
          <a:p>
            <a:pPr marL="0" indent="0">
              <a:buNone/>
            </a:pPr>
            <a:r>
              <a:rPr lang="en-US" dirty="0" smtClean="0"/>
              <a:t>What: Brilliant general &amp; Inspiring </a:t>
            </a:r>
            <a:r>
              <a:rPr lang="en-US" dirty="0" smtClean="0"/>
              <a:t>Commander that led the Haitian Revolution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Where: </a:t>
            </a:r>
            <a:r>
              <a:rPr lang="en-US" dirty="0" smtClean="0"/>
              <a:t>Haiti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When: </a:t>
            </a:r>
            <a:r>
              <a:rPr lang="en-US" dirty="0" smtClean="0"/>
              <a:t>1798-1820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Why</a:t>
            </a:r>
            <a:r>
              <a:rPr lang="en-US" dirty="0" smtClean="0"/>
              <a:t>: created  a force of former slaves &amp; Mulattoes against French control = yellow fever &amp; slave forces beat the French = slavery was abolished, Toussaint controlled the island = Haiti became a republic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6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Miguel Hidalgo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Creole </a:t>
            </a:r>
            <a:r>
              <a:rPr lang="en-US" dirty="0" smtClean="0"/>
              <a:t>Priest</a:t>
            </a:r>
            <a:endParaRPr lang="en-US" dirty="0" smtClean="0"/>
          </a:p>
          <a:p>
            <a:r>
              <a:rPr lang="en-US" dirty="0" smtClean="0"/>
              <a:t>What: </a:t>
            </a:r>
            <a:r>
              <a:rPr lang="en-US" dirty="0" smtClean="0"/>
              <a:t>gave a speech “The Cry of Dolores” calling the Mexicans to fight for Independence</a:t>
            </a:r>
          </a:p>
          <a:p>
            <a:r>
              <a:rPr lang="en-US" dirty="0" smtClean="0"/>
              <a:t>Where</a:t>
            </a:r>
            <a:r>
              <a:rPr lang="en-US" dirty="0" smtClean="0"/>
              <a:t>: Latin America</a:t>
            </a:r>
          </a:p>
          <a:p>
            <a:r>
              <a:rPr lang="en-US" dirty="0" smtClean="0"/>
              <a:t>When: 1810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he led mestizos &amp; Native </a:t>
            </a:r>
            <a:r>
              <a:rPr lang="en-US" dirty="0" err="1" smtClean="0"/>
              <a:t>Am’s</a:t>
            </a:r>
            <a:r>
              <a:rPr lang="en-US" dirty="0" smtClean="0"/>
              <a:t> to fight for Mexican Independence- fought </a:t>
            </a:r>
            <a:r>
              <a:rPr lang="en-US" dirty="0" err="1" smtClean="0"/>
              <a:t>agnst</a:t>
            </a:r>
            <a:r>
              <a:rPr lang="en-US" dirty="0" smtClean="0"/>
              <a:t> slavery &amp; better conditions for Native </a:t>
            </a:r>
            <a:r>
              <a:rPr lang="en-US" dirty="0" err="1" smtClean="0"/>
              <a:t>Ams</a:t>
            </a:r>
            <a:r>
              <a:rPr lang="en-US" dirty="0" smtClean="0"/>
              <a:t> = rebels faced opposition, was </a:t>
            </a:r>
            <a:r>
              <a:rPr lang="en-US" dirty="0" smtClean="0"/>
              <a:t>captured and executed. </a:t>
            </a:r>
          </a:p>
        </p:txBody>
      </p:sp>
    </p:spTree>
    <p:extLst>
      <p:ext uri="{BB962C8B-B14F-4D97-AF65-F5344CB8AC3E}">
        <p14:creationId xmlns:p14="http://schemas.microsoft.com/office/powerpoint/2010/main" val="32656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Jose Morelos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Mestizo priest</a:t>
            </a:r>
          </a:p>
          <a:p>
            <a:r>
              <a:rPr lang="en-US" dirty="0" smtClean="0"/>
              <a:t>What: called for wide-ranging social &amp; political reform &amp; led rebels in Mexico</a:t>
            </a:r>
          </a:p>
          <a:p>
            <a:r>
              <a:rPr lang="en-US" dirty="0" smtClean="0"/>
              <a:t>When: 1811-1815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Mexico</a:t>
            </a:r>
          </a:p>
          <a:p>
            <a:r>
              <a:rPr lang="en-US" dirty="0" smtClean="0"/>
              <a:t>Why: he wanted better conditions for most Mexicans, abolish slavery, and give vote to all men = led rebel forces </a:t>
            </a:r>
            <a:r>
              <a:rPr lang="en-US" dirty="0" err="1" smtClean="0"/>
              <a:t>agnst</a:t>
            </a:r>
            <a:r>
              <a:rPr lang="en-US" dirty="0" smtClean="0"/>
              <a:t> Spanish in Mexico = captured &amp; shot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0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562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20 Unit 3 </vt:lpstr>
      <vt:lpstr>Peninsulare </vt:lpstr>
      <vt:lpstr>Creole</vt:lpstr>
      <vt:lpstr>Mestizo</vt:lpstr>
      <vt:lpstr>Mulatto</vt:lpstr>
      <vt:lpstr>Simon Bolivar</vt:lpstr>
      <vt:lpstr>Toussaint L’Ouverture</vt:lpstr>
      <vt:lpstr>Father Miguel Hidalgo</vt:lpstr>
      <vt:lpstr>Father Jose Morelos</vt:lpstr>
      <vt:lpstr>Jose de San Martin</vt:lpstr>
      <vt:lpstr>Dom Pedro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20 Unit 3</dc:title>
  <dc:creator>sarah fiori</dc:creator>
  <cp:lastModifiedBy>Windows User</cp:lastModifiedBy>
  <cp:revision>10</cp:revision>
  <dcterms:created xsi:type="dcterms:W3CDTF">2013-02-18T22:08:21Z</dcterms:created>
  <dcterms:modified xsi:type="dcterms:W3CDTF">2013-02-21T16:07:11Z</dcterms:modified>
</cp:coreProperties>
</file>